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628" y="-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764704" y="467544"/>
            <a:ext cx="5600426" cy="2088000"/>
          </a:xfrm>
          <a:prstGeom prst="flowChartAlternateProcess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07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апреля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апреля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апреля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апреля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ИКТ, обществознание, химия, литература</a:t>
            </a:r>
          </a:p>
          <a:p>
            <a:pPr marL="92075" algn="ctr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ИКТ, обществознание, химия, литература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124744" y="2699792"/>
            <a:ext cx="5601600" cy="3420000"/>
          </a:xfrm>
          <a:prstGeom prst="flowChartAlternateProcess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07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1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биология, информатика и ИКТ, литература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информатика и ИКТ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химия, география, физика</a:t>
            </a:r>
            <a:endParaRPr lang="ru-RU" sz="1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  <a:p>
            <a:pPr marL="92075" algn="ctr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июня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биология, информатика и ИКТ, литература</a:t>
            </a:r>
            <a:endParaRPr lang="ru-RU" sz="1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июня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химия, физика, география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июня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704" y="35496"/>
            <a:ext cx="372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асписание </a:t>
            </a:r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и ГВЭ в 2018 году</a:t>
            </a:r>
            <a:endParaRPr lang="ru-RU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64704" y="6228184"/>
            <a:ext cx="5600426" cy="2808000"/>
          </a:xfrm>
          <a:prstGeom prst="flowChartAlternateProcess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07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сентября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 </a:t>
            </a:r>
            <a:endParaRPr lang="ru-RU" sz="1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информатика и ИКТ, литература 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</a:t>
            </a:r>
          </a:p>
          <a:p>
            <a:pPr marL="92075" algn="ctr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сентября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3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сентября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информатика и ИКТ, литература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</a:t>
            </a:r>
          </a:p>
          <a:p>
            <a:pPr marL="92075"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сентября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</a:p>
        </p:txBody>
      </p:sp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242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Мария Гридунова</cp:lastModifiedBy>
  <cp:revision>11</cp:revision>
  <cp:lastPrinted>2017-10-23T08:00:59Z</cp:lastPrinted>
  <dcterms:created xsi:type="dcterms:W3CDTF">2017-10-23T07:24:19Z</dcterms:created>
  <dcterms:modified xsi:type="dcterms:W3CDTF">2018-01-16T06:39:24Z</dcterms:modified>
</cp:coreProperties>
</file>